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245" r:id="rId3"/>
    <p:sldId id="1290" r:id="rId4"/>
    <p:sldId id="1291" r:id="rId5"/>
    <p:sldId id="1292" r:id="rId6"/>
    <p:sldId id="1270" r:id="rId7"/>
    <p:sldId id="1268" r:id="rId8"/>
    <p:sldId id="126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重难题型答题技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巧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选择</a:t>
            </a:r>
            <a:r>
              <a:rPr lang="zh-CN" altLang="en-US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推导排序类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6178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类题实质是要求学生把一些事件、现象按一定的顺序加以排列，选出正确答案。排序可分别按空间顺序、时间顺序、因果关系、决定与被决定、先行后续的关系等。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江苏中考常考问法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题型剖析.eps" descr="id:2147498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08720"/>
            <a:ext cx="1562100" cy="34417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53000"/>
              </p:ext>
            </p:extLst>
          </p:nvPr>
        </p:nvGraphicFramePr>
        <p:xfrm>
          <a:off x="406575" y="3106740"/>
          <a:ext cx="1137726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2808311">
                  <a:extLst>
                    <a:ext uri="{9D8B030D-6E8A-4147-A177-3AD203B41FA5}">
                      <a16:colId xmlns:a16="http://schemas.microsoft.com/office/drawing/2014/main" val="3097298902"/>
                    </a:ext>
                  </a:extLst>
                </a:gridCol>
                <a:gridCol w="8568953">
                  <a:extLst>
                    <a:ext uri="{9D8B030D-6E8A-4147-A177-3AD203B41FA5}">
                      <a16:colId xmlns:a16="http://schemas.microsoft.com/office/drawing/2014/main" val="13379699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出处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75519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淮安中考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淮安某地以科技赋能乡村振兴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最合理的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传导路径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049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南通中考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下列维权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顺序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合理的是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808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扬州中考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推进该工作的最佳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路径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2028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淮安中考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促进淮安市新质生产力的发展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下列最合理的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推导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过程为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189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526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9198"/>
            <a:ext cx="11485848" cy="520213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审读：仔细阅读题干，分析题干中所包含的线索，找出关键信息，明确题目要求的逻辑。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推理：研读每个选项，推理选项之间的关系，并进行过程演化，排除明显不符合题目要求顺序的选项。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尾判断法：观察选项，若多个选项的首项相同，那么可以先确定首项是否正确。如果首项确定无误，就可以缩小选择范围，重点分析后续项的顺序。同样的道理，若多个选项尾项相同，先判断尾项的正确性。尾项确定后，再分析前面各项的排列是否合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对比选项差异：找出不同点，仔细对比各个选项之间的差异部分，这些差异往往是解题的关键。针对差异结合知识分析判断，以此确定正确顺序。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解题思路.eps" descr="id:2147498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670050" cy="36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71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7074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淮安中考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）沃野涌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，乡村添锦绣。无人机在田间施肥作业，机器人在果园喷洒农药，虾苗在智能化养殖大棚里茁壮成长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淮安某地以科技赋能乡村振兴，下列传导路径最合理的是（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科技赋能农业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培养新型农业人才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解锁致富新密码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提高农业生产率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促进农村经济发展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增加农民收入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推广普及智能设备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夯实农业根基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典例精析.eps" descr="id:21474982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22598"/>
            <a:ext cx="1670050" cy="3676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47134" y="23661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89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本题考查科技赋能乡村振兴。推广普及智能设备（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）是科技赋能乡村振兴的基础，有了智能设备，才能为后续农业发展提供硬件支撑，夯实农业根基；智能设备的应用能提高农业生产率（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），像无人机施肥、机器人喷药等能让农业生产更高效，解锁致富新密码；农业生产率提高后需要科技赋能农业，培养新型农业人才（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），以便更好地运用科技、管理农业生产，进一步推动农业发展；农业发展起来会促进农村经济发展，增加农民收入（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），实现乡村振兴。所以正确的传导路径为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南通中考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）唐某与某艺术培训机构签署合同，购买了课时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。不久，该机构停业，唐某尚未使用的赠送课时被告知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不退、不换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。唐某准备通过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和解、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调解、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诉讼这三种方式维权，下列维权顺序合理的是（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3提分优练DF.eps" descr="id:2147498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27384" y="888468"/>
            <a:ext cx="8335645" cy="39179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依法维权的方式。和解是当事人之间自行协商解决纠纷，是最简便的方式，应首先尝试；调解是在第三方主持下解决纠纷，若和解不成，可进行调解；诉讼是向人民法院提起诉讼，是最权威、最后的维权途径，若和解、调解都不能解决纠纷，可再选择诉讼。所以合理的维权顺序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，故本题选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07574" y="25491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共中央办公厅、国务院办公厅发布《提振消费专项行动方案》，其中包括：城乡居民增收促进行动、消费能力保障支持行动、服务消费提质惠民行动、大宗消费更新升级行动等。下列举措及其预期传导路径描述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扩大文体旅游消费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引导绿色产品普及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促进经济高质量发展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刺激居民消费支出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激发市场消费潜力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实现经济高速发展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支持商品以旧换新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增加优质商品供给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满足人民美好生活需要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促进城乡居民增收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消除城乡经济差距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实现城乡协调共享发展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00890" y="26369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43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本题考查以人民为中心的发展思想、共同富裕。扩大文体旅游消费与引导绿色产品普及不是因果关系，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错误；刺激居民消费支出确实能激发消费潜力，但政策目标是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促进经济高质量发展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，而非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高速发展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错误；支持消费品以旧换新是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大宗消费更新升级行动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的具体举措，旨在鼓励消费者淘汰旧产品、购买高质量新产品。这能增加优质商品供给，直接满足人民日益增长的美好生活需要，传导路径合理，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正确；促进城乡居民增收有助于缩小城乡差距，但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消除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的说法太绝对，与实际情况不符，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5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1285</Words>
  <Application>Microsoft Office PowerPoint</Application>
  <PresentationFormat>自定义</PresentationFormat>
  <Paragraphs>40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606</cp:revision>
  <dcterms:created xsi:type="dcterms:W3CDTF">2020-11-06T05:24:00Z</dcterms:created>
  <dcterms:modified xsi:type="dcterms:W3CDTF">2025-11-15T14:22:43Z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